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0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0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6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3746-F1C9-4BD8-BC26-18DE1163D0D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3B72-4812-42B1-AD44-44E8B480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201270" y="2294966"/>
            <a:ext cx="97894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88259" y="1"/>
            <a:ext cx="109862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/>
              <a:t>- T¶ </a:t>
            </a:r>
            <a:r>
              <a:rPr lang="en-US" sz="4400" dirty="0" err="1"/>
              <a:t>l¹i</a:t>
            </a:r>
            <a:r>
              <a:rPr lang="en-US" sz="4400" dirty="0"/>
              <a:t> </a:t>
            </a:r>
            <a:r>
              <a:rPr lang="en-US" sz="4400" dirty="0" err="1"/>
              <a:t>nh÷ng</a:t>
            </a:r>
            <a:r>
              <a:rPr lang="en-US" sz="4400" dirty="0"/>
              <a:t> </a:t>
            </a:r>
            <a:r>
              <a:rPr lang="en-US" sz="4400" dirty="0" err="1"/>
              <a:t>pha</a:t>
            </a:r>
            <a:r>
              <a:rPr lang="en-US" sz="4400" dirty="0"/>
              <a:t> </a:t>
            </a:r>
            <a:r>
              <a:rPr lang="en-US" sz="4400" dirty="0" err="1"/>
              <a:t>bãng</a:t>
            </a:r>
            <a:r>
              <a:rPr lang="en-US" sz="4400" dirty="0"/>
              <a:t> ®</a:t>
            </a:r>
            <a:r>
              <a:rPr lang="en-US" sz="4400" dirty="0" err="1"/>
              <a:t>Ñp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trËn</a:t>
            </a:r>
            <a:r>
              <a:rPr lang="en-US" sz="4400" dirty="0"/>
              <a:t> ®</a:t>
            </a:r>
            <a:r>
              <a:rPr lang="en-US" sz="4400" dirty="0" err="1"/>
              <a:t>Êu</a:t>
            </a:r>
            <a:r>
              <a:rPr lang="en-US" sz="4400" dirty="0"/>
              <a:t>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750236" y="638890"/>
            <a:ext cx="64086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V¨n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b¶n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Miªu</a:t>
            </a:r>
            <a:r>
              <a:rPr lang="en-US" sz="4400" b="1" dirty="0">
                <a:solidFill>
                  <a:srgbClr val="FF0000"/>
                </a:solidFill>
              </a:rPr>
              <a:t> t¶.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" y="1408331"/>
            <a:ext cx="12206941" cy="54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3235" y="1"/>
            <a:ext cx="1215401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/>
              <a:t>- </a:t>
            </a:r>
            <a:r>
              <a:rPr lang="en-US" sz="4400" dirty="0" err="1"/>
              <a:t>Giíi</a:t>
            </a:r>
            <a:r>
              <a:rPr lang="en-US" sz="4400" dirty="0"/>
              <a:t> </a:t>
            </a:r>
            <a:r>
              <a:rPr lang="en-US" sz="4400" dirty="0" err="1"/>
              <a:t>thiÖu</a:t>
            </a:r>
            <a:r>
              <a:rPr lang="en-US" sz="4400" dirty="0"/>
              <a:t> </a:t>
            </a:r>
            <a:r>
              <a:rPr lang="en-US" sz="4400" dirty="0" err="1"/>
              <a:t>qu</a:t>
            </a:r>
            <a:r>
              <a:rPr lang="en-US" sz="4400" dirty="0"/>
              <a:t>¸ </a:t>
            </a:r>
            <a:r>
              <a:rPr lang="en-US" sz="4400" dirty="0" err="1"/>
              <a:t>tr×nh</a:t>
            </a:r>
            <a:r>
              <a:rPr lang="en-US" sz="4400" dirty="0"/>
              <a:t> </a:t>
            </a:r>
            <a:r>
              <a:rPr lang="en-US" sz="4400" dirty="0" err="1"/>
              <a:t>thµnh</a:t>
            </a:r>
            <a:r>
              <a:rPr lang="en-US" sz="4400" dirty="0"/>
              <a:t> </a:t>
            </a:r>
            <a:r>
              <a:rPr lang="en-US" sz="4400" dirty="0" err="1"/>
              <a:t>lËp</a:t>
            </a:r>
            <a:r>
              <a:rPr lang="en-US" sz="4400" dirty="0"/>
              <a:t> vµ </a:t>
            </a:r>
            <a:r>
              <a:rPr lang="en-US" sz="4400" dirty="0" err="1"/>
              <a:t>thµnh</a:t>
            </a:r>
            <a:r>
              <a:rPr lang="en-US" sz="4400" dirty="0"/>
              <a:t> </a:t>
            </a:r>
            <a:r>
              <a:rPr lang="en-US" sz="4400" dirty="0" err="1"/>
              <a:t>tÝch</a:t>
            </a:r>
            <a:r>
              <a:rPr lang="en-US" sz="4400" dirty="0"/>
              <a:t> </a:t>
            </a:r>
            <a:r>
              <a:rPr lang="en-US" sz="4400" dirty="0" err="1"/>
              <a:t>cña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®</a:t>
            </a:r>
            <a:r>
              <a:rPr lang="en-US" sz="4400" dirty="0" err="1"/>
              <a:t>éi</a:t>
            </a:r>
            <a:r>
              <a:rPr lang="en-US" sz="4400" dirty="0"/>
              <a:t>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16109" y="871582"/>
            <a:ext cx="82039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V¨n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b¶n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thuyÕt</a:t>
            </a:r>
            <a:r>
              <a:rPr lang="en-US" sz="4400" b="1" dirty="0">
                <a:solidFill>
                  <a:srgbClr val="FF0000"/>
                </a:solidFill>
              </a:rPr>
              <a:t> minh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164"/>
            <a:ext cx="12192000" cy="51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/>
              <a:t>- </a:t>
            </a:r>
            <a:r>
              <a:rPr lang="en-US" sz="4400" dirty="0" err="1"/>
              <a:t>Bµy</a:t>
            </a:r>
            <a:r>
              <a:rPr lang="en-US" sz="4400" dirty="0"/>
              <a:t> </a:t>
            </a:r>
            <a:r>
              <a:rPr lang="en-US" sz="4400" dirty="0" err="1"/>
              <a:t>tá</a:t>
            </a:r>
            <a:r>
              <a:rPr lang="en-US" sz="4400" dirty="0"/>
              <a:t> </a:t>
            </a:r>
            <a:r>
              <a:rPr lang="en-US" sz="4400" dirty="0" err="1"/>
              <a:t>lßng</a:t>
            </a:r>
            <a:r>
              <a:rPr lang="en-US" sz="4400" dirty="0"/>
              <a:t> </a:t>
            </a:r>
            <a:r>
              <a:rPr lang="en-US" sz="4400" dirty="0" err="1"/>
              <a:t>yªu</a:t>
            </a:r>
            <a:r>
              <a:rPr lang="en-US" sz="4400" dirty="0"/>
              <a:t> </a:t>
            </a:r>
            <a:r>
              <a:rPr lang="en-US" sz="4400" dirty="0" err="1"/>
              <a:t>mÕn</a:t>
            </a:r>
            <a:r>
              <a:rPr lang="en-US" sz="4400" dirty="0"/>
              <a:t> </a:t>
            </a:r>
            <a:r>
              <a:rPr lang="en-US" sz="4400" dirty="0" err="1"/>
              <a:t>m«n</a:t>
            </a:r>
            <a:r>
              <a:rPr lang="en-US" sz="4400" dirty="0"/>
              <a:t> </a:t>
            </a:r>
            <a:r>
              <a:rPr lang="en-US" sz="4400" dirty="0" err="1"/>
              <a:t>bãng</a:t>
            </a:r>
            <a:r>
              <a:rPr lang="en-US" sz="4400" dirty="0"/>
              <a:t> ®¸.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630704" y="723183"/>
            <a:ext cx="61722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V¨n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b¶n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4400" b="1" dirty="0" err="1">
                <a:solidFill>
                  <a:srgbClr val="FF0000"/>
                </a:solidFill>
              </a:rPr>
              <a:t>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c¶m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624"/>
            <a:ext cx="12192000" cy="53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-76200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/>
              <a:t>- </a:t>
            </a:r>
            <a:r>
              <a:rPr lang="en-US" sz="4400" dirty="0" err="1"/>
              <a:t>B¸c</a:t>
            </a:r>
            <a:r>
              <a:rPr lang="en-US" sz="4400" dirty="0"/>
              <a:t> </a:t>
            </a:r>
            <a:r>
              <a:rPr lang="en-US" sz="4400" dirty="0" err="1"/>
              <a:t>bá</a:t>
            </a:r>
            <a:r>
              <a:rPr lang="en-US" sz="4400" dirty="0"/>
              <a:t> ý </a:t>
            </a:r>
            <a:r>
              <a:rPr lang="en-US" sz="4400" dirty="0" err="1"/>
              <a:t>kiÕn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r»ng</a:t>
            </a:r>
            <a:r>
              <a:rPr lang="en-US" sz="4400" dirty="0"/>
              <a:t> </a:t>
            </a:r>
            <a:r>
              <a:rPr lang="en-US" sz="4400" dirty="0" err="1"/>
              <a:t>bãng</a:t>
            </a:r>
            <a:r>
              <a:rPr lang="en-US" sz="4400" dirty="0"/>
              <a:t> ®¸ lµ </a:t>
            </a:r>
            <a:r>
              <a:rPr lang="en-US" sz="4400" dirty="0" err="1"/>
              <a:t>m«n</a:t>
            </a:r>
            <a:r>
              <a:rPr lang="en-US" sz="4400" dirty="0"/>
              <a:t> </a:t>
            </a:r>
            <a:r>
              <a:rPr lang="en-US" sz="4400" dirty="0" err="1"/>
              <a:t>thÓ</a:t>
            </a:r>
            <a:r>
              <a:rPr lang="en-US" sz="4400" dirty="0"/>
              <a:t> </a:t>
            </a:r>
            <a:r>
              <a:rPr lang="en-US" sz="4400" dirty="0" err="1"/>
              <a:t>thao</a:t>
            </a:r>
            <a:r>
              <a:rPr lang="en-US" sz="4400" dirty="0"/>
              <a:t> </a:t>
            </a:r>
            <a:r>
              <a:rPr lang="en-US" sz="4400" dirty="0" err="1"/>
              <a:t>tèn</a:t>
            </a:r>
            <a:r>
              <a:rPr lang="en-US" sz="4400" dirty="0"/>
              <a:t> </a:t>
            </a:r>
            <a:r>
              <a:rPr lang="en-US" sz="4400" dirty="0" err="1"/>
              <a:t>kÐm</a:t>
            </a:r>
            <a:r>
              <a:rPr lang="en-US" sz="4400" dirty="0"/>
              <a:t> </a:t>
            </a:r>
            <a:r>
              <a:rPr lang="en-US" sz="4400" dirty="0" err="1"/>
              <a:t>lµm</a:t>
            </a:r>
            <a:r>
              <a:rPr lang="en-US" sz="4400" dirty="0"/>
              <a:t> ¶</a:t>
            </a:r>
            <a:r>
              <a:rPr lang="en-US" sz="4400" dirty="0" err="1"/>
              <a:t>nh</a:t>
            </a:r>
            <a:r>
              <a:rPr lang="en-US" sz="4400" dirty="0"/>
              <a:t> </a:t>
            </a:r>
            <a:r>
              <a:rPr lang="en-US" sz="4400" dirty="0" err="1"/>
              <a:t>h­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ưở</a:t>
            </a:r>
            <a:r>
              <a:rPr lang="en-US" sz="4400" dirty="0" err="1"/>
              <a:t>ng</a:t>
            </a:r>
            <a:r>
              <a:rPr lang="en-US" sz="4400" dirty="0"/>
              <a:t> </a:t>
            </a:r>
            <a:r>
              <a:rPr lang="en-US" sz="4400" dirty="0" err="1"/>
              <a:t>kh«ng</a:t>
            </a:r>
            <a:r>
              <a:rPr lang="en-US" sz="4400" dirty="0"/>
              <a:t> </a:t>
            </a:r>
            <a:r>
              <a:rPr lang="en-US" sz="4400" dirty="0" err="1"/>
              <a:t>tèt</a:t>
            </a:r>
            <a:r>
              <a:rPr lang="en-US" sz="4400" dirty="0"/>
              <a:t> ®</a:t>
            </a:r>
            <a:r>
              <a:rPr lang="en-US" sz="4400" dirty="0" err="1"/>
              <a:t>Õn</a:t>
            </a:r>
            <a:r>
              <a:rPr lang="en-US" sz="4400" dirty="0"/>
              <a:t> </a:t>
            </a:r>
            <a:r>
              <a:rPr lang="en-US" sz="4400" dirty="0" err="1"/>
              <a:t>viÖc</a:t>
            </a:r>
            <a:r>
              <a:rPr lang="en-US" sz="4400" dirty="0"/>
              <a:t> </a:t>
            </a:r>
            <a:r>
              <a:rPr lang="en-US" sz="4400" dirty="0" err="1"/>
              <a:t>häc</a:t>
            </a:r>
            <a:r>
              <a:rPr lang="en-US" sz="4400" dirty="0"/>
              <a:t> </a:t>
            </a:r>
            <a:r>
              <a:rPr lang="en-US" sz="4400" dirty="0" err="1"/>
              <a:t>tËp</a:t>
            </a:r>
            <a:r>
              <a:rPr lang="en-US" sz="4400" dirty="0"/>
              <a:t> vµ </a:t>
            </a:r>
            <a:r>
              <a:rPr lang="en-US" sz="4400" dirty="0" err="1"/>
              <a:t>lµm</a:t>
            </a:r>
            <a:r>
              <a:rPr lang="en-US" sz="4400" dirty="0"/>
              <a:t> </a:t>
            </a:r>
            <a:r>
              <a:rPr lang="en-US" sz="4400" dirty="0" err="1"/>
              <a:t>viÖc</a:t>
            </a:r>
            <a:r>
              <a:rPr lang="en-US" sz="4400" dirty="0"/>
              <a:t> </a:t>
            </a:r>
            <a:r>
              <a:rPr lang="en-US" sz="4400" dirty="0" err="1"/>
              <a:t>cña</a:t>
            </a:r>
            <a:r>
              <a:rPr lang="en-US" sz="4400" dirty="0"/>
              <a:t> </a:t>
            </a:r>
            <a:r>
              <a:rPr lang="en-US" sz="4400" dirty="0" err="1"/>
              <a:t>nhiÒu</a:t>
            </a:r>
            <a:r>
              <a:rPr lang="en-US" sz="4400" dirty="0"/>
              <a:t> </a:t>
            </a:r>
            <a:r>
              <a:rPr lang="en-US" sz="4400" dirty="0" err="1"/>
              <a:t>ng­êi</a:t>
            </a:r>
            <a:r>
              <a:rPr lang="en-US" sz="4400" dirty="0"/>
              <a:t>.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37964" y="1839287"/>
            <a:ext cx="670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V¨n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b¶n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nghÞ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luËn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728"/>
            <a:ext cx="12192000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300" y="408206"/>
            <a:ext cx="3835400" cy="685800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</p:spPr>
      </p:pic>
      <p:sp>
        <p:nvSpPr>
          <p:cNvPr id="7" name="TextBox 6"/>
          <p:cNvSpPr txBox="1"/>
          <p:nvPr/>
        </p:nvSpPr>
        <p:spPr>
          <a:xfrm>
            <a:off x="101600" y="0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471" y="49369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4939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975" y="228601"/>
            <a:ext cx="3632200" cy="398909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034"/>
            <a:ext cx="12192000" cy="6093966"/>
          </a:xfrm>
        </p:spPr>
      </p:pic>
    </p:spTree>
    <p:extLst>
      <p:ext uri="{BB962C8B-B14F-4D97-AF65-F5344CB8AC3E}">
        <p14:creationId xmlns:p14="http://schemas.microsoft.com/office/powerpoint/2010/main" val="7690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475" y="228601"/>
            <a:ext cx="3937000" cy="549275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481"/>
            <a:ext cx="12192000" cy="5801519"/>
          </a:xfrm>
        </p:spPr>
      </p:pic>
    </p:spTree>
    <p:extLst>
      <p:ext uri="{BB962C8B-B14F-4D97-AF65-F5344CB8AC3E}">
        <p14:creationId xmlns:p14="http://schemas.microsoft.com/office/powerpoint/2010/main" val="2777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0" y="152400"/>
            <a:ext cx="3556000" cy="623888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88"/>
            <a:ext cx="12192000" cy="5929312"/>
          </a:xfrm>
        </p:spPr>
      </p:pic>
    </p:spTree>
    <p:extLst>
      <p:ext uri="{BB962C8B-B14F-4D97-AF65-F5344CB8AC3E}">
        <p14:creationId xmlns:p14="http://schemas.microsoft.com/office/powerpoint/2010/main" val="17920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0" y="152401"/>
            <a:ext cx="4445000" cy="662781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192000" cy="5830094"/>
          </a:xfrm>
        </p:spPr>
      </p:pic>
    </p:spTree>
    <p:extLst>
      <p:ext uri="{BB962C8B-B14F-4D97-AF65-F5344CB8AC3E}">
        <p14:creationId xmlns:p14="http://schemas.microsoft.com/office/powerpoint/2010/main" val="18931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0"/>
            <a:ext cx="12165106" cy="7086600"/>
          </a:xfrm>
        </p:spPr>
      </p:pic>
    </p:spTree>
    <p:extLst>
      <p:ext uri="{BB962C8B-B14F-4D97-AF65-F5344CB8AC3E}">
        <p14:creationId xmlns:p14="http://schemas.microsoft.com/office/powerpoint/2010/main" val="14830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-26893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I. Tìm hiểu chung về văn bản và phương thức biểu đạt: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1" y="1123385"/>
            <a:ext cx="97894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pt-BR" sz="4400" b="1" i="1" dirty="0">
                <a:solidFill>
                  <a:srgbClr val="7030A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1. Văn bản và mục đích giao tiếp: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374"/>
            <a:ext cx="12192000" cy="5061625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21407993">
            <a:off x="2121576" y="3698220"/>
            <a:ext cx="8169154" cy="979603"/>
          </a:xfrm>
        </p:spPr>
        <p:txBody>
          <a:bodyPr>
            <a:noAutofit/>
          </a:bodyPr>
          <a:lstStyle/>
          <a:p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952"/>
            <a:ext cx="12192000" cy="48140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4288"/>
            <a:ext cx="121920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I. Tìm hiểu chung về văn bản và phương thức biểu đạt: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7577" y="1208890"/>
            <a:ext cx="8996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pt-BR" sz="4400" b="1" i="1" dirty="0">
                <a:solidFill>
                  <a:srgbClr val="7030A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1. Văn bản và mục đích giao tiếp: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7707" y="2682150"/>
            <a:ext cx="88616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b, </a:t>
            </a:r>
            <a:r>
              <a:rPr lang="fr-FR" sz="4400" b="1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Văn</a:t>
            </a:r>
            <a:r>
              <a:rPr lang="fr-FR" sz="44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bản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Diễn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đạt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một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ý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trọn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vẹn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đầy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đủ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;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có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mạch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lạc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liên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kết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Gồm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văn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bản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nói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và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văn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bản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viết</a:t>
            </a:r>
            <a:r>
              <a:rPr lang="fr-FR" sz="4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60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288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I. Tìm hiểu chung về văn bản và phương thức biểu đạt: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74812" y="1596233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pt-BR" sz="4400" b="1" i="1" dirty="0">
                <a:solidFill>
                  <a:srgbClr val="7030A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	2. Kiểu văn bản và phương thức biểu đạt của văn bản: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0"/>
            <a:ext cx="12062011" cy="6781800"/>
            <a:chOff x="0" y="935038"/>
            <a:chExt cx="9131300" cy="4976812"/>
          </a:xfrm>
        </p:grpSpPr>
        <p:pic>
          <p:nvPicPr>
            <p:cNvPr id="5" name="Picture 2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4873625"/>
              <a:ext cx="25288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5016500"/>
              <a:ext cx="731361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586163"/>
              <a:ext cx="4148138" cy="168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1660525"/>
              <a:ext cx="2120900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1666875"/>
              <a:ext cx="3532188" cy="2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7325"/>
              <a:ext cx="4757738" cy="249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63" y="1654175"/>
              <a:ext cx="2535237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935038"/>
              <a:ext cx="262255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075" y="1749425"/>
              <a:ext cx="2887663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0" y="4168775"/>
              <a:ext cx="111125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425" y="3971925"/>
              <a:ext cx="237172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5" y="3592513"/>
              <a:ext cx="2344738" cy="157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1944688"/>
              <a:ext cx="1389063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813" y="1952625"/>
              <a:ext cx="3416300" cy="200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5" y="1735138"/>
              <a:ext cx="4670425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7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200" y="1701800"/>
              <a:ext cx="18986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225" y="935038"/>
              <a:ext cx="2493963" cy="104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5" y="1776413"/>
              <a:ext cx="3078163" cy="217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2792413"/>
              <a:ext cx="1741488" cy="199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95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288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I. Tìm hiểu chung về văn bản và phương thức biểu đạt: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74812" y="1596233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pt-BR" sz="4400" b="1" i="1" dirty="0">
                <a:solidFill>
                  <a:srgbClr val="7030A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	2. Kiểu văn bản và phương thức biểu đạt của văn bản: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7817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012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92000" cy="6858000"/>
          </a:xfrm>
          <a:prstGeom prst="rect">
            <a:avLst/>
          </a:prstGeom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82587" y="1524001"/>
            <a:ext cx="930536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Bµi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tËp</a:t>
            </a:r>
            <a:r>
              <a:rPr lang="en-US" sz="4800" b="1" dirty="0">
                <a:solidFill>
                  <a:srgbClr val="FF0000"/>
                </a:solidFill>
              </a:rPr>
              <a:t>:  </a:t>
            </a:r>
            <a:r>
              <a:rPr lang="en-US" sz="4800" dirty="0">
                <a:solidFill>
                  <a:schemeClr val="bg1"/>
                </a:solidFill>
              </a:rPr>
              <a:t>Cho </a:t>
            </a:r>
            <a:r>
              <a:rPr lang="en-US" sz="4800" dirty="0" err="1">
                <a:solidFill>
                  <a:schemeClr val="bg1"/>
                </a:solidFill>
              </a:rPr>
              <a:t>c¸c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t×nh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huèng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giao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tiÕp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sau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lùa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chän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kiÓu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v¨n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b¶n</a:t>
            </a:r>
            <a:r>
              <a:rPr lang="en-US" sz="4800" dirty="0">
                <a:solidFill>
                  <a:schemeClr val="bg1"/>
                </a:solidFill>
              </a:rPr>
              <a:t> vµ </a:t>
            </a:r>
            <a:r>
              <a:rPr lang="en-US" sz="4800" dirty="0" err="1">
                <a:solidFill>
                  <a:schemeClr val="bg1"/>
                </a:solidFill>
              </a:rPr>
              <a:t>ph­¬ng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thøc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biÓu</a:t>
            </a:r>
            <a:r>
              <a:rPr lang="en-US" sz="4800" dirty="0">
                <a:solidFill>
                  <a:schemeClr val="bg1"/>
                </a:solidFill>
              </a:rPr>
              <a:t> ®</a:t>
            </a:r>
            <a:r>
              <a:rPr lang="en-US" sz="4800" dirty="0" err="1">
                <a:solidFill>
                  <a:schemeClr val="bg1"/>
                </a:solidFill>
              </a:rPr>
              <a:t>¹t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phï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hîp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6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581400" y="1276530"/>
            <a:ext cx="5486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Hµnh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chÝnh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c«ng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vô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76201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/>
              <a:t>- </a:t>
            </a:r>
            <a:r>
              <a:rPr lang="en-US" sz="4400" dirty="0" err="1"/>
              <a:t>Hai</a:t>
            </a:r>
            <a:r>
              <a:rPr lang="en-US" sz="4400" dirty="0"/>
              <a:t> ®</a:t>
            </a:r>
            <a:r>
              <a:rPr lang="en-US" sz="4400" dirty="0" err="1"/>
              <a:t>éi</a:t>
            </a:r>
            <a:r>
              <a:rPr lang="en-US" sz="4400" dirty="0"/>
              <a:t> </a:t>
            </a:r>
            <a:r>
              <a:rPr lang="en-US" sz="4400" dirty="0" err="1"/>
              <a:t>bãng</a:t>
            </a:r>
            <a:r>
              <a:rPr lang="en-US" sz="4400" dirty="0"/>
              <a:t> ®¸ </a:t>
            </a:r>
            <a:r>
              <a:rPr lang="en-US" sz="4400" dirty="0" err="1"/>
              <a:t>muèn</a:t>
            </a:r>
            <a:r>
              <a:rPr lang="en-US" sz="4400" dirty="0"/>
              <a:t>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phÐp</a:t>
            </a:r>
            <a:r>
              <a:rPr lang="en-US" sz="4400" dirty="0"/>
              <a:t> </a:t>
            </a:r>
            <a:r>
              <a:rPr lang="en-US" sz="4400" dirty="0" err="1"/>
              <a:t>sö</a:t>
            </a:r>
            <a:r>
              <a:rPr lang="en-US" sz="4400" dirty="0"/>
              <a:t> </a:t>
            </a:r>
            <a:r>
              <a:rPr lang="en-US" sz="4400" dirty="0" err="1"/>
              <a:t>dông</a:t>
            </a:r>
            <a:r>
              <a:rPr lang="en-US" sz="4400" dirty="0"/>
              <a:t> </a:t>
            </a:r>
            <a:r>
              <a:rPr lang="en-US" sz="4400" dirty="0" err="1"/>
              <a:t>s©n</a:t>
            </a:r>
            <a:r>
              <a:rPr lang="en-US" sz="4400" dirty="0"/>
              <a:t> </a:t>
            </a:r>
            <a:r>
              <a:rPr lang="en-US" sz="4400" dirty="0" err="1"/>
              <a:t>vËn</a:t>
            </a:r>
            <a:r>
              <a:rPr lang="en-US" sz="4400" dirty="0"/>
              <a:t> ®</a:t>
            </a:r>
            <a:r>
              <a:rPr lang="en-US" sz="4400" dirty="0" err="1"/>
              <a:t>éng</a:t>
            </a:r>
            <a:r>
              <a:rPr lang="en-US" sz="4400" dirty="0"/>
              <a:t> </a:t>
            </a:r>
            <a:r>
              <a:rPr lang="en-US" sz="4400" dirty="0" err="1"/>
              <a:t>cña</a:t>
            </a:r>
            <a:r>
              <a:rPr lang="en-US" sz="4400" dirty="0"/>
              <a:t> </a:t>
            </a:r>
            <a:r>
              <a:rPr lang="en-US" sz="4400" dirty="0" err="1"/>
              <a:t>thµnh</a:t>
            </a:r>
            <a:r>
              <a:rPr lang="en-US" sz="4400" dirty="0"/>
              <a:t> </a:t>
            </a:r>
            <a:r>
              <a:rPr lang="en-US" sz="4400" dirty="0" err="1"/>
              <a:t>phè</a:t>
            </a:r>
            <a:r>
              <a:rPr lang="en-US" sz="44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772"/>
            <a:ext cx="12192000" cy="48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6482" y="74176"/>
            <a:ext cx="102332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/>
              <a:t>- </a:t>
            </a:r>
            <a:r>
              <a:rPr lang="en-US" sz="4400" dirty="0" err="1"/>
              <a:t>T­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4400" dirty="0" err="1"/>
              <a:t>ng</a:t>
            </a:r>
            <a:r>
              <a:rPr lang="en-US" sz="4400" dirty="0"/>
              <a:t> </a:t>
            </a:r>
            <a:r>
              <a:rPr lang="en-US" sz="4400" dirty="0" err="1"/>
              <a:t>thuËt</a:t>
            </a:r>
            <a:r>
              <a:rPr lang="en-US" sz="4400" dirty="0"/>
              <a:t> </a:t>
            </a:r>
            <a:r>
              <a:rPr lang="en-US" sz="4400" dirty="0" err="1"/>
              <a:t>l¹i</a:t>
            </a:r>
            <a:r>
              <a:rPr lang="en-US" sz="4400" dirty="0"/>
              <a:t> </a:t>
            </a:r>
            <a:r>
              <a:rPr lang="en-US" sz="4400" dirty="0" err="1"/>
              <a:t>diÔn</a:t>
            </a:r>
            <a:r>
              <a:rPr lang="en-US" sz="4400" dirty="0"/>
              <a:t> </a:t>
            </a:r>
            <a:r>
              <a:rPr lang="en-US" sz="4400" dirty="0" err="1"/>
              <a:t>biÕn</a:t>
            </a:r>
            <a:r>
              <a:rPr lang="en-US" sz="4400" dirty="0"/>
              <a:t> </a:t>
            </a:r>
            <a:r>
              <a:rPr lang="en-US" sz="4400" dirty="0" err="1"/>
              <a:t>trËn</a:t>
            </a:r>
            <a:r>
              <a:rPr lang="en-US" sz="4400" dirty="0"/>
              <a:t> </a:t>
            </a:r>
            <a:r>
              <a:rPr lang="en-US" sz="4400" dirty="0" err="1"/>
              <a:t>bãng</a:t>
            </a:r>
            <a:r>
              <a:rPr lang="en-US" sz="4400" dirty="0"/>
              <a:t> ®¸.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53752" y="648326"/>
            <a:ext cx="43792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V¨n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b¶n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tù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sù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12192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348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PMingLiU</vt:lpstr>
      <vt:lpstr>.VnTime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a, Giao tiếp: là một hoạt động truyền đạt, tiếp nhận tư tưởng, tình cảm bằng phương tiện ngôn từ.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a, Tự sự </vt:lpstr>
      <vt:lpstr>b, Miêu tả </vt:lpstr>
      <vt:lpstr>c, Nghị luận</vt:lpstr>
      <vt:lpstr>d, Biểu cảm</vt:lpstr>
      <vt:lpstr>đ, Thuyết minh</vt:lpstr>
      <vt:lpstr>PowerPoint Presentation</vt:lpstr>
    </vt:vector>
  </TitlesOfParts>
  <Company>IT HUNGPHAT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</dc:creator>
  <cp:lastModifiedBy>LE</cp:lastModifiedBy>
  <cp:revision>4</cp:revision>
  <dcterms:created xsi:type="dcterms:W3CDTF">2017-08-13T03:09:16Z</dcterms:created>
  <dcterms:modified xsi:type="dcterms:W3CDTF">2017-08-20T16:09:41Z</dcterms:modified>
</cp:coreProperties>
</file>